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8" r:id="rId3"/>
    <p:sldId id="259" r:id="rId4"/>
    <p:sldId id="262" r:id="rId5"/>
    <p:sldId id="265" r:id="rId6"/>
    <p:sldId id="266" r:id="rId7"/>
    <p:sldId id="263" r:id="rId8"/>
    <p:sldId id="264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620" y="-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0F8DC-9B2D-41C5-8848-6EDBB37863FA}" type="datetimeFigureOut">
              <a:rPr lang="ru-RU" smtClean="0"/>
              <a:t>07.05.2023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9E111D-E830-472A-BCD0-01BE1611D6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6391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E6553-E55D-4400-894F-FD4AB0A0E295}" type="datetimeFigureOut">
              <a:rPr lang="ru-RU" smtClean="0"/>
              <a:t>07.05.2023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AC4A27-99A6-4F91-9EBE-E2D2F405E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051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4A27-99A6-4F91-9EBE-E2D2F405EA5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1854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655C3-CBB7-4935-878E-89A2DD87E5E2}" type="datetime1">
              <a:rPr lang="ru-RU" smtClean="0"/>
              <a:t>07.05.2023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873B-D77A-40A0-972D-CE50471DDC07}" type="datetime1">
              <a:rPr lang="ru-RU" smtClean="0"/>
              <a:t>07.05.2023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6A011-1677-4962-BB65-2B775D74B4BB}" type="datetime1">
              <a:rPr lang="ru-RU" smtClean="0"/>
              <a:t>07.05.2023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80AD8-AE50-42FF-8E04-8532FB52D949}" type="datetime1">
              <a:rPr lang="ru-RU" smtClean="0"/>
              <a:t>07.05.2023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C49EA-4847-4810-A38D-51BE039701F4}" type="datetime1">
              <a:rPr lang="ru-RU" smtClean="0"/>
              <a:t>07.05.2023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67337-E3B9-4274-AD05-08A6BC0D473C}" type="datetime1">
              <a:rPr lang="ru-RU" smtClean="0"/>
              <a:t>07.05.2023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EB004-5C56-4205-89A4-86B21A654027}" type="datetime1">
              <a:rPr lang="ru-RU" smtClean="0"/>
              <a:t>07.05.2023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37BBC-2DBB-4FDC-9B62-B2C06DFBC57B}" type="datetime1">
              <a:rPr lang="ru-RU" smtClean="0"/>
              <a:t>07.05.2023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EDD-9170-4D87-8A84-BCC4A6FEBA10}" type="datetime1">
              <a:rPr lang="ru-RU" smtClean="0"/>
              <a:t>07.05.2023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F679A-7CFD-4C1B-9438-6D72FE8042ED}" type="datetime1">
              <a:rPr lang="ru-RU" smtClean="0"/>
              <a:t>07.05.2023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C1146-AF59-40A4-B07B-1BCB52187824}" type="datetime1">
              <a:rPr lang="ru-RU" smtClean="0"/>
              <a:t>07.05.2023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24DB4-8F8C-4E3B-92C3-2CF15DAAB504}" type="datetime1">
              <a:rPr lang="ru-RU" smtClean="0"/>
              <a:t>07.05.2023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76456" y="404664"/>
            <a:ext cx="43204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134672" cy="147002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solution and services for Green Plant Market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67744" y="4099729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62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556792"/>
            <a:ext cx="3754760" cy="2736304"/>
          </a:xfrm>
          <a:solidFill>
            <a:schemeClr val="bg1"/>
          </a:solidFill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of business processes results in increase in their productivity, as such performing this operation in an  efficient and predictable fashion is crucial. That is the goal of the work.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35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6854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Consumer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 plants for sale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plants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63888" y="1268760"/>
            <a:ext cx="2376264" cy="15850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Keep plants stock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Sell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Deliver plants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instructions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2200" y="1268760"/>
            <a:ext cx="2376264" cy="13080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anagement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View historical data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810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4</a:t>
            </a:fld>
            <a:endParaRPr lang="ru-RU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20608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7543" y="1124745"/>
            <a:ext cx="7992889" cy="194421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uses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same model for read and write operations.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may not be a sufficient “compromise”.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 concepts resolves this by unbinding the read and write models.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CQRS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8" name="Picture 10" descr="E:\Repos\Plants\docs\diagrams\CqrsBasic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143" y="3140967"/>
            <a:ext cx="6523743" cy="310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0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5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DDD domain modeling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7" name="Picture 3" descr="E:\Repos\Plants\docs\diagrams\PlantsDomain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13" y="836712"/>
            <a:ext cx="7848872" cy="590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086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6</a:t>
            </a:fld>
            <a:endParaRPr lang="ru-RU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4744"/>
            <a:ext cx="9020924" cy="5611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omain modeling comparison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10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7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43608" y="404664"/>
            <a:ext cx="6840760" cy="59258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 Sourcing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E:\Repos\Plants\docs\diagrams\EventSourcing.draw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236708"/>
            <a:ext cx="4104456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868144" y="6309320"/>
            <a:ext cx="3275856" cy="54868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7542" y="1117037"/>
            <a:ext cx="7992889" cy="13758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Events Sourcing provides a resilient model for performing the process of syncing the “read model” and “write model”.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220072" y="2996952"/>
            <a:ext cx="3536775" cy="316835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using this model allows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 to parallelize the work and slice the areas of responsibility.</a:t>
            </a:r>
          </a:p>
        </p:txBody>
      </p:sp>
    </p:spTree>
    <p:extLst>
      <p:ext uri="{BB962C8B-B14F-4D97-AF65-F5344CB8AC3E}">
        <p14:creationId xmlns:p14="http://schemas.microsoft.com/office/powerpoint/2010/main" val="374220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8</a:t>
            </a:fld>
            <a:endParaRPr lang="ru-RU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339753" y="2636912"/>
            <a:ext cx="4680520" cy="108012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6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339752" y="4099384"/>
            <a:ext cx="4680521" cy="122413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Yaroslav Holota (yaroslavholota@gmail.com)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32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2696</TotalTime>
  <Words>189</Words>
  <Application>Microsoft Office PowerPoint</Application>
  <PresentationFormat>On-screen Show (4:3)</PresentationFormat>
  <Paragraphs>38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Тема Office</vt:lpstr>
      <vt:lpstr>IT solution and services for Green Plant Market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korov</dc:creator>
  <cp:lastModifiedBy>Yaroslav Holota</cp:lastModifiedBy>
  <cp:revision>83</cp:revision>
  <dcterms:modified xsi:type="dcterms:W3CDTF">2023-05-06T22:39:06Z</dcterms:modified>
</cp:coreProperties>
</file>

<file path=docProps/thumbnail.jpeg>
</file>